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xlsx" ContentType="application/vnd.openxmlformats-officedocument.spreadsheetml.sheet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57" r:id="rId8"/>
    <p:sldId id="265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87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Sources of Logical Errors</a:t>
            </a:r>
            <a:endParaRPr lang="en-US" dirty="0"/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Customers</c:v>
                </c:pt>
                <c:pt idx="1">
                  <c:v>Partners</c:v>
                </c:pt>
                <c:pt idx="2">
                  <c:v>The Internet</c:v>
                </c:pt>
                <c:pt idx="3">
                  <c:v>Ourselves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40.0</c:v>
                </c:pt>
                <c:pt idx="1">
                  <c:v>10.0</c:v>
                </c:pt>
                <c:pt idx="2">
                  <c:v>25.0</c:v>
                </c:pt>
                <c:pt idx="3">
                  <c:v>25.0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jpe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618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541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612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003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509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543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955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88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9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956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792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1DC57-E313-5745-94A2-16C8EBA4F61F}" type="datetimeFigureOut">
              <a:rPr lang="en-US" smtClean="0"/>
              <a:t>1/12/16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193F7-84B8-6C4F-9B70-317076458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63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l.dropboxusercontent.com/u/65158725/nbs_arch.png" TargetMode="External"/><Relationship Id="rId3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l.dropboxusercontent.com/u/65158725/hadoop_arch.png" TargetMode="External"/><Relationship Id="rId3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@ Next Big Sound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02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Versioning</a:t>
            </a:r>
            <a:endParaRPr lang="en-US" dirty="0"/>
          </a:p>
        </p:txBody>
      </p:sp>
      <p:pic>
        <p:nvPicPr>
          <p:cNvPr id="4" name="Content Placeholder 3" descr="Screen Shot 2016-01-12 at 1.21.54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7099" r="-97099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457200" y="6403727"/>
            <a:ext cx="5974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/Users/</a:t>
            </a:r>
            <a:r>
              <a:rPr lang="en-US" dirty="0" err="1" smtClean="0"/>
              <a:t>eczech</a:t>
            </a:r>
            <a:r>
              <a:rPr lang="en-US" dirty="0" smtClean="0"/>
              <a:t>/Desktop/</a:t>
            </a:r>
            <a:r>
              <a:rPr lang="en-US" dirty="0" err="1" smtClean="0"/>
              <a:t>hblocks_api.png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83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Track All the Things in Music</a:t>
            </a:r>
            <a:endParaRPr lang="en-US" dirty="0"/>
          </a:p>
        </p:txBody>
      </p:sp>
      <p:pic>
        <p:nvPicPr>
          <p:cNvPr id="4" name="Content Placeholder 3" descr="NextBigSound_Stat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6" b="592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4554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of the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usual crap: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 smtClean="0"/>
              <a:t>Cost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 smtClean="0"/>
              <a:t>Performance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 smtClean="0"/>
              <a:t>Scalability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 smtClean="0"/>
              <a:t>Disaster Recovery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 smtClean="0"/>
              <a:t>Blah blah</a:t>
            </a:r>
          </a:p>
          <a:p>
            <a:pPr marL="514350" indent="-514350">
              <a:buFont typeface="+mj-lt"/>
              <a:buAutoNum type="arabicPeriod" startAt="2"/>
            </a:pPr>
            <a:endParaRPr lang="en-US" dirty="0" smtClean="0"/>
          </a:p>
          <a:p>
            <a:pPr marL="514350" indent="-514350">
              <a:buFont typeface="+mj-lt"/>
              <a:buAutoNum type="arabicPeriod" startAt="2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278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6933666" cy="69649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Logical Fault Tolerance (err Data Agility?)</a:t>
            </a:r>
            <a:endParaRPr lang="en-US" dirty="0"/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1356621688"/>
              </p:ext>
            </p:extLst>
          </p:nvPr>
        </p:nvGraphicFramePr>
        <p:xfrm>
          <a:off x="4079896" y="3012725"/>
          <a:ext cx="4606904" cy="31318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5711023"/>
            <a:ext cx="2441215" cy="584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Not just us!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0"/>
          </p:cNvCxnSpPr>
          <p:nvPr/>
        </p:nvCxnSpPr>
        <p:spPr>
          <a:xfrm flipV="1">
            <a:off x="1677808" y="4377231"/>
            <a:ext cx="2402088" cy="13337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57199" y="2170543"/>
            <a:ext cx="3839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Data model refactors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Ever-improving entity matching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Human errors causing data “bugs”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Updates to live, production DBs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315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doesn’t make sense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68843" y="2087514"/>
            <a:ext cx="52707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Think of one software/data co that doesn’t use </a:t>
            </a:r>
            <a:r>
              <a:rPr lang="en-US" sz="2800" dirty="0" err="1" smtClean="0"/>
              <a:t>Git</a:t>
            </a:r>
            <a:r>
              <a:rPr lang="en-US" sz="2800" dirty="0" smtClean="0"/>
              <a:t>/</a:t>
            </a:r>
            <a:r>
              <a:rPr lang="en-US" sz="2800" dirty="0" err="1" smtClean="0"/>
              <a:t>Svn</a:t>
            </a:r>
            <a:r>
              <a:rPr lang="en-US" sz="2800" dirty="0" smtClean="0"/>
              <a:t>/etc….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74260" y="3795592"/>
            <a:ext cx="604088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What about one that takes that same approach to the data that code creates?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51901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might look dumb in the 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dataset databases work well enough now but maybe there’s a better long term solution…</a:t>
            </a:r>
            <a:endParaRPr lang="en-US" dirty="0"/>
          </a:p>
        </p:txBody>
      </p:sp>
      <p:pic>
        <p:nvPicPr>
          <p:cNvPr id="4" name="Content Placeholder 3" descr="toothache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59" b="5159"/>
          <a:stretch>
            <a:fillRect/>
          </a:stretch>
        </p:blipFill>
        <p:spPr>
          <a:xfrm>
            <a:off x="2147168" y="3351045"/>
            <a:ext cx="5782981" cy="318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751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 Systems</a:t>
            </a:r>
            <a:endParaRPr lang="en-US" dirty="0"/>
          </a:p>
        </p:txBody>
      </p:sp>
      <p:pic>
        <p:nvPicPr>
          <p:cNvPr id="4" name="Content Placeholder 3" descr="nbs-arch1.jpeg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099" r="-62099"/>
          <a:stretch>
            <a:fillRect/>
          </a:stretch>
        </p:blipFill>
        <p:spPr>
          <a:xfrm>
            <a:off x="327068" y="1417638"/>
            <a:ext cx="7928555" cy="4360400"/>
          </a:xfrm>
        </p:spPr>
      </p:pic>
      <p:sp>
        <p:nvSpPr>
          <p:cNvPr id="6" name="TextBox 5"/>
          <p:cNvSpPr txBox="1"/>
          <p:nvPr/>
        </p:nvSpPr>
        <p:spPr>
          <a:xfrm>
            <a:off x="457200" y="6349687"/>
            <a:ext cx="7244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2"/>
              </a:rPr>
              <a:t>https://dl.dropboxusercontent.com/u/65158725/nbs_arch.png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743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Few 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0 Node </a:t>
            </a:r>
            <a:r>
              <a:rPr lang="en-US" dirty="0" err="1" smtClean="0"/>
              <a:t>Hadoop</a:t>
            </a:r>
            <a:r>
              <a:rPr lang="en-US" dirty="0" smtClean="0"/>
              <a:t> Cluster (150TB)</a:t>
            </a:r>
          </a:p>
          <a:p>
            <a:r>
              <a:rPr lang="en-US" dirty="0" smtClean="0"/>
              <a:t>400G max per day ingestion</a:t>
            </a:r>
          </a:p>
          <a:p>
            <a:r>
              <a:rPr lang="en-US" dirty="0" smtClean="0"/>
              <a:t>Machines - 2 x 4 core, 32 GB RAM, 4 x 1T SATA</a:t>
            </a:r>
          </a:p>
          <a:p>
            <a:r>
              <a:rPr lang="en-US" dirty="0" smtClean="0"/>
              <a:t>Dell servers running Ubuntu ($3,400 / unit)</a:t>
            </a:r>
          </a:p>
          <a:p>
            <a:r>
              <a:rPr lang="en-US" dirty="0" err="1" smtClean="0"/>
              <a:t>Cloudera</a:t>
            </a:r>
            <a:r>
              <a:rPr lang="en-US" dirty="0" smtClean="0"/>
              <a:t> 4.3.0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030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Control w/ </a:t>
            </a:r>
            <a:r>
              <a:rPr lang="en-US" dirty="0" err="1" smtClean="0"/>
              <a:t>HBase</a:t>
            </a:r>
            <a:endParaRPr lang="en-US" dirty="0"/>
          </a:p>
        </p:txBody>
      </p:sp>
      <p:pic>
        <p:nvPicPr>
          <p:cNvPr id="4" name="Content Placeholder 3" descr="NBSHadoopArch.jpeg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1" b="1331"/>
          <a:stretch>
            <a:fillRect/>
          </a:stretch>
        </p:blipFill>
        <p:spPr>
          <a:xfrm>
            <a:off x="457200" y="1492120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540464" y="6205551"/>
            <a:ext cx="7715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2"/>
              </a:rPr>
              <a:t>https://dl.dropboxusercontent.com/u/65158725/hadoop_arch.png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593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208</Words>
  <Application>Microsoft Macintosh PowerPoint</Application>
  <PresentationFormat>On-screen Show (4:3)</PresentationFormat>
  <Paragraphs>34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Data @ Next Big Sound</vt:lpstr>
      <vt:lpstr>Track All the Things in Music</vt:lpstr>
      <vt:lpstr>Goals of the Architecture</vt:lpstr>
      <vt:lpstr>Goal #1</vt:lpstr>
      <vt:lpstr>This doesn’t make sense</vt:lpstr>
      <vt:lpstr>We might look dumb in the future</vt:lpstr>
      <vt:lpstr>High Level Systems</vt:lpstr>
      <vt:lpstr>A Few Stats</vt:lpstr>
      <vt:lpstr>Version Control w/ HBase</vt:lpstr>
      <vt:lpstr>Data Versioning</vt:lpstr>
    </vt:vector>
  </TitlesOfParts>
  <Company>Benefitfocus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@ Next Big Sound</dc:title>
  <dc:creator>Eric Czech</dc:creator>
  <cp:lastModifiedBy>Eric Czech</cp:lastModifiedBy>
  <cp:revision>14</cp:revision>
  <dcterms:created xsi:type="dcterms:W3CDTF">2016-01-12T15:40:20Z</dcterms:created>
  <dcterms:modified xsi:type="dcterms:W3CDTF">2016-01-12T22:25:17Z</dcterms:modified>
</cp:coreProperties>
</file>

<file path=docProps/thumbnail.jpeg>
</file>